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8229600" cy="1928826"/>
          </a:xfrm>
        </p:spPr>
        <p:txBody>
          <a:bodyPr>
            <a:noAutofit/>
          </a:bodyPr>
          <a:lstStyle/>
          <a:p>
            <a:pPr algn="ctr" rtl="1"/>
            <a:r>
              <a:rPr lang="fr-FR" b="1" dirty="0" smtClean="0"/>
              <a:t> </a:t>
            </a:r>
            <a:r>
              <a:rPr lang="ar-SA" b="1" dirty="0" smtClean="0"/>
              <a:t>محضر الجلسة العامة </a:t>
            </a:r>
            <a:r>
              <a:rPr lang="ar-TN" b="1" dirty="0" smtClean="0"/>
              <a:t>الأولى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ar-TN" b="1" dirty="0" smtClean="0"/>
              <a:t> </a:t>
            </a:r>
            <a:r>
              <a:rPr lang="ar-SA" b="1" dirty="0" smtClean="0"/>
              <a:t>بخصوص البرنامج السنوي للاستثمار لسنة 2019</a:t>
            </a:r>
            <a:endParaRPr lang="fr-FR" dirty="0"/>
          </a:p>
        </p:txBody>
      </p:sp>
      <p:pic>
        <p:nvPicPr>
          <p:cNvPr id="4" name="Espace réservé du contenu 3" descr="log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357166"/>
            <a:ext cx="2643206" cy="220267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5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 محضر الجلسة العامة الأولى  بخصوص البرنامج السنوي للاستثمار لسنة 2019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محضر جلسة تنصيب المجلس البلدي بفريانة</dc:title>
  <dc:creator>user</dc:creator>
  <cp:lastModifiedBy>user</cp:lastModifiedBy>
  <cp:revision>3</cp:revision>
  <dcterms:created xsi:type="dcterms:W3CDTF">2019-03-07T08:32:03Z</dcterms:created>
  <dcterms:modified xsi:type="dcterms:W3CDTF">2019-03-07T09:40:35Z</dcterms:modified>
</cp:coreProperties>
</file>